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0" r:id="rId2"/>
    <p:sldId id="277" r:id="rId3"/>
    <p:sldId id="278" r:id="rId4"/>
    <p:sldId id="279" r:id="rId5"/>
    <p:sldId id="257" r:id="rId6"/>
    <p:sldId id="276" r:id="rId7"/>
    <p:sldId id="273" r:id="rId8"/>
    <p:sldId id="282" r:id="rId9"/>
    <p:sldId id="281" r:id="rId10"/>
    <p:sldId id="280" r:id="rId11"/>
    <p:sldId id="283" r:id="rId12"/>
    <p:sldId id="274" r:id="rId13"/>
  </p:sldIdLst>
  <p:sldSz cx="13004800" cy="9753600"/>
  <p:notesSz cx="6858000" cy="1005205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43" autoAdjust="0"/>
  </p:normalViewPr>
  <p:slideViewPr>
    <p:cSldViewPr>
      <p:cViewPr varScale="1">
        <p:scale>
          <a:sx n="77" d="100"/>
          <a:sy n="77" d="100"/>
        </p:scale>
        <p:origin x="-1632" y="-102"/>
      </p:cViewPr>
      <p:guideLst>
        <p:guide orient="horz" pos="3072"/>
        <p:guide pos="4096"/>
      </p:guideLst>
    </p:cSldViewPr>
  </p:slideViewPr>
  <p:outlineViewPr>
    <p:cViewPr>
      <p:scale>
        <a:sx n="33" d="100"/>
        <a:sy n="33" d="100"/>
      </p:scale>
      <p:origin x="42" y="35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54063"/>
            <a:ext cx="5022850" cy="3768725"/>
          </a:xfrm>
          <a:prstGeom prst="rect">
            <a:avLst/>
          </a:prstGeom>
        </p:spPr>
        <p:txBody>
          <a:bodyPr/>
          <a:lstStyle/>
          <a:p>
            <a:pPr lvl="0"/>
            <a:endParaRPr/>
          </a:p>
        </p:txBody>
      </p:sp>
      <p:sp>
        <p:nvSpPr>
          <p:cNvPr id="30" name="Shape 30"/>
          <p:cNvSpPr>
            <a:spLocks noGrp="1"/>
          </p:cNvSpPr>
          <p:nvPr>
            <p:ph type="body" sz="quarter" idx="1"/>
          </p:nvPr>
        </p:nvSpPr>
        <p:spPr>
          <a:xfrm>
            <a:off x="914400" y="4774724"/>
            <a:ext cx="5029200" cy="4523423"/>
          </a:xfrm>
          <a:prstGeom prst="rect">
            <a:avLst/>
          </a:prstGeom>
        </p:spPr>
        <p:txBody>
          <a:bodyPr/>
          <a:lstStyle/>
          <a:p>
            <a:pPr lvl="0"/>
            <a:endParaRPr/>
          </a:p>
        </p:txBody>
      </p:sp>
    </p:spTree>
    <p:extLst>
      <p:ext uri="{BB962C8B-B14F-4D97-AF65-F5344CB8AC3E}">
        <p14:creationId xmlns:p14="http://schemas.microsoft.com/office/powerpoint/2010/main" xmlns="" val="57040898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lvl1pPr>
              <a:defRPr b="0">
                <a:solidFill>
                  <a:srgbClr val="FFFFFF"/>
                </a:solidFill>
              </a:defRPr>
            </a:lvl1p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lvl1pPr>
              <a:defRPr b="0">
                <a:solidFill>
                  <a:srgbClr val="FFFFFF"/>
                </a:solidFill>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solidFill>
                  <a:srgbClr val="FFFFFF"/>
                </a:solidFill>
              </a:defRPr>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lvl1pPr>
              <a:defRPr b="0">
                <a:solidFill>
                  <a:srgbClr val="FFFFFF"/>
                </a:solidFill>
                <a:latin typeface="Helvetica"/>
                <a:ea typeface="Helvetica"/>
                <a:cs typeface="Helvetica"/>
                <a:sym typeface="Helvetica"/>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solidFill>
                  <a:srgbClr val="000000"/>
                </a:solidFill>
              </a:defRPr>
            </a:pPr>
            <a:r>
              <a:rPr sz="8000" b="1" dirty="0">
                <a:solidFill>
                  <a:srgbClr val="01157D"/>
                </a:solidFill>
              </a:rPr>
              <a:t>Title Text</a:t>
            </a:r>
          </a:p>
        </p:txBody>
      </p:sp>
      <p:sp>
        <p:nvSpPr>
          <p:cNvPr id="19" name="Shape 19"/>
          <p:cNvSpPr>
            <a:spLocks noGrp="1"/>
          </p:cNvSpPr>
          <p:nvPr>
            <p:ph type="body" idx="1"/>
          </p:nvPr>
        </p:nvSpPr>
        <p:spPr>
          <a:prstGeom prst="rect">
            <a:avLst/>
          </a:prstGeom>
        </p:spPr>
        <p:txBody>
          <a:bodyPr/>
          <a:lstStyle>
            <a:lvl2pPr marL="889000" indent="-444500"/>
            <a:lvl3pPr marL="1333500" indent="-444500"/>
            <a:lvl4pPr marL="1778000" indent="-444500"/>
            <a:lvl5pPr marL="2222500" indent="-444500"/>
          </a:lstStyle>
          <a:p>
            <a:pPr lvl="0">
              <a:defRPr sz="1800">
                <a:solidFill>
                  <a:srgbClr val="000000"/>
                </a:solidFill>
              </a:defRPr>
            </a:pPr>
            <a:r>
              <a:rPr sz="2500">
                <a:solidFill>
                  <a:srgbClr val="01157D"/>
                </a:solidFill>
              </a:rPr>
              <a:t>Body Level One</a:t>
            </a:r>
          </a:p>
          <a:p>
            <a:pPr lvl="1">
              <a:defRPr sz="1800">
                <a:solidFill>
                  <a:srgbClr val="000000"/>
                </a:solidFill>
              </a:defRPr>
            </a:pPr>
            <a:r>
              <a:rPr sz="2500">
                <a:solidFill>
                  <a:srgbClr val="01157D"/>
                </a:solidFill>
              </a:rPr>
              <a:t>Body Level Two</a:t>
            </a:r>
          </a:p>
          <a:p>
            <a:pPr lvl="2">
              <a:defRPr sz="1800">
                <a:solidFill>
                  <a:srgbClr val="000000"/>
                </a:solidFill>
              </a:defRPr>
            </a:pPr>
            <a:r>
              <a:rPr sz="2500">
                <a:solidFill>
                  <a:srgbClr val="01157D"/>
                </a:solidFill>
              </a:rPr>
              <a:t>Body Level Three</a:t>
            </a:r>
          </a:p>
          <a:p>
            <a:pPr lvl="3">
              <a:defRPr sz="1800">
                <a:solidFill>
                  <a:srgbClr val="000000"/>
                </a:solidFill>
              </a:defRPr>
            </a:pPr>
            <a:r>
              <a:rPr sz="2500">
                <a:solidFill>
                  <a:srgbClr val="01157D"/>
                </a:solidFill>
              </a:rPr>
              <a:t>Body Level Four</a:t>
            </a:r>
          </a:p>
          <a:p>
            <a:pPr lvl="4">
              <a:defRPr sz="1800">
                <a:solidFill>
                  <a:srgbClr val="000000"/>
                </a:solidFill>
              </a:defRPr>
            </a:pPr>
            <a:r>
              <a:rPr sz="2500">
                <a:solidFill>
                  <a:srgbClr val="01157D"/>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defRPr b="0">
                <a:solidFill>
                  <a:srgbClr val="FFFFFF"/>
                </a:solidFill>
              </a:defRPr>
            </a:lvl1p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nchor="ctr"/>
          <a:lstStyle>
            <a:lvl1pPr marL="342900" indent="-342900">
              <a:spcBef>
                <a:spcPts val="3200"/>
              </a:spcBef>
              <a:defRPr sz="2800">
                <a:solidFill>
                  <a:srgbClr val="FFFFFF"/>
                </a:solidFill>
              </a:defRPr>
            </a:lvl1pPr>
            <a:lvl2pPr marL="685800" indent="-342900">
              <a:spcBef>
                <a:spcPts val="3200"/>
              </a:spcBef>
              <a:defRPr sz="2800">
                <a:solidFill>
                  <a:srgbClr val="FFFFFF"/>
                </a:solidFill>
              </a:defRPr>
            </a:lvl2pPr>
            <a:lvl3pPr marL="1231900" indent="-342900">
              <a:spcBef>
                <a:spcPts val="3200"/>
              </a:spcBef>
              <a:defRPr sz="2800">
                <a:solidFill>
                  <a:srgbClr val="FFFFFF"/>
                </a:solidFill>
              </a:defRPr>
            </a:lvl3pPr>
            <a:lvl4pPr marL="1676400" indent="-342900">
              <a:spcBef>
                <a:spcPts val="3200"/>
              </a:spcBef>
              <a:defRPr sz="2800">
                <a:solidFill>
                  <a:srgbClr val="FFFFFF"/>
                </a:solidFill>
              </a:defRPr>
            </a:lvl4pPr>
            <a:lvl5pPr marL="2120900" indent="-342900">
              <a:spcBef>
                <a:spcPts val="3200"/>
              </a:spcBef>
              <a:defRPr sz="2800">
                <a:solidFill>
                  <a:srgbClr val="FFFFFF"/>
                </a:solidFil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nchor="ctr"/>
          <a:lstStyle>
            <a:lvl1pPr>
              <a:defRPr sz="3800">
                <a:solidFill>
                  <a:srgbClr val="FFFFFF"/>
                </a:solidFill>
              </a:defRPr>
            </a:lvl1pPr>
            <a:lvl2pPr marL="889000" indent="-444500">
              <a:defRPr sz="3800">
                <a:solidFill>
                  <a:srgbClr val="FFFFFF"/>
                </a:solidFill>
              </a:defRPr>
            </a:lvl2pPr>
            <a:lvl3pPr marL="1333500" indent="-444500">
              <a:defRPr sz="3800">
                <a:solidFill>
                  <a:srgbClr val="FFFFFF"/>
                </a:solidFill>
              </a:defRPr>
            </a:lvl3pPr>
            <a:lvl4pPr marL="1778000" indent="-444500">
              <a:defRPr sz="3800">
                <a:solidFill>
                  <a:srgbClr val="FFFFFF"/>
                </a:solidFill>
              </a:defRPr>
            </a:lvl4pPr>
            <a:lvl5pPr marL="2222500" indent="-444500">
              <a:defRPr sz="3800">
                <a:solidFill>
                  <a:srgbClr val="FFFFFF"/>
                </a:solidFill>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b="0">
                <a:solidFill>
                  <a:srgbClr val="000000"/>
                </a:solidFill>
              </a:defRPr>
            </a:pPr>
            <a:r>
              <a:rPr sz="8000" b="1">
                <a:solidFill>
                  <a:srgbClr val="01157D"/>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2pPr marL="889000" indent="-444500"/>
            <a:lvl3pPr marL="1333500" indent="-444500"/>
            <a:lvl4pPr marL="1778000" indent="-444500"/>
            <a:lvl5pPr marL="2222500" indent="-444500"/>
          </a:lstStyle>
          <a:p>
            <a:pPr lvl="0">
              <a:defRPr sz="1800">
                <a:solidFill>
                  <a:srgbClr val="000000"/>
                </a:solidFill>
              </a:defRPr>
            </a:pPr>
            <a:r>
              <a:rPr sz="2500">
                <a:solidFill>
                  <a:srgbClr val="01157D"/>
                </a:solidFill>
              </a:rPr>
              <a:t>Body Level One</a:t>
            </a:r>
          </a:p>
          <a:p>
            <a:pPr lvl="1">
              <a:defRPr sz="1800">
                <a:solidFill>
                  <a:srgbClr val="000000"/>
                </a:solidFill>
              </a:defRPr>
            </a:pPr>
            <a:r>
              <a:rPr sz="2500">
                <a:solidFill>
                  <a:srgbClr val="01157D"/>
                </a:solidFill>
              </a:rPr>
              <a:t>Body Level Two</a:t>
            </a:r>
          </a:p>
          <a:p>
            <a:pPr lvl="2">
              <a:defRPr sz="1800">
                <a:solidFill>
                  <a:srgbClr val="000000"/>
                </a:solidFill>
              </a:defRPr>
            </a:pPr>
            <a:r>
              <a:rPr sz="2500">
                <a:solidFill>
                  <a:srgbClr val="01157D"/>
                </a:solidFill>
              </a:rPr>
              <a:t>Body Level Three</a:t>
            </a:r>
          </a:p>
          <a:p>
            <a:pPr lvl="3">
              <a:defRPr sz="1800">
                <a:solidFill>
                  <a:srgbClr val="000000"/>
                </a:solidFill>
              </a:defRPr>
            </a:pPr>
            <a:r>
              <a:rPr sz="2500">
                <a:solidFill>
                  <a:srgbClr val="01157D"/>
                </a:solidFill>
              </a:rPr>
              <a:t>Body Level Four</a:t>
            </a:r>
          </a:p>
          <a:p>
            <a:pPr lvl="4">
              <a:defRPr sz="1800">
                <a:solidFill>
                  <a:srgbClr val="000000"/>
                </a:solidFill>
              </a:defRPr>
            </a:pPr>
            <a:r>
              <a:rPr sz="2500">
                <a:solidFill>
                  <a:srgbClr val="01157D"/>
                </a:solidFill>
              </a:rPr>
              <a:t>Body Level Five</a:t>
            </a: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ctr" defTabSz="584200">
        <a:defRPr sz="8000" b="1">
          <a:solidFill>
            <a:srgbClr val="01157D"/>
          </a:solidFill>
          <a:latin typeface="+mn-lt"/>
          <a:ea typeface="+mn-ea"/>
          <a:cs typeface="+mn-cs"/>
          <a:sym typeface="Helvetica Light"/>
        </a:defRPr>
      </a:lvl1pPr>
      <a:lvl2pPr indent="228600" algn="ctr" defTabSz="584200">
        <a:defRPr sz="8000" b="1">
          <a:solidFill>
            <a:srgbClr val="01157D"/>
          </a:solidFill>
          <a:latin typeface="+mn-lt"/>
          <a:ea typeface="+mn-ea"/>
          <a:cs typeface="+mn-cs"/>
          <a:sym typeface="Helvetica Light"/>
        </a:defRPr>
      </a:lvl2pPr>
      <a:lvl3pPr indent="457200" algn="ctr" defTabSz="584200">
        <a:defRPr sz="8000" b="1">
          <a:solidFill>
            <a:srgbClr val="01157D"/>
          </a:solidFill>
          <a:latin typeface="+mn-lt"/>
          <a:ea typeface="+mn-ea"/>
          <a:cs typeface="+mn-cs"/>
          <a:sym typeface="Helvetica Light"/>
        </a:defRPr>
      </a:lvl3pPr>
      <a:lvl4pPr indent="685800" algn="ctr" defTabSz="584200">
        <a:defRPr sz="8000" b="1">
          <a:solidFill>
            <a:srgbClr val="01157D"/>
          </a:solidFill>
          <a:latin typeface="+mn-lt"/>
          <a:ea typeface="+mn-ea"/>
          <a:cs typeface="+mn-cs"/>
          <a:sym typeface="Helvetica Light"/>
        </a:defRPr>
      </a:lvl4pPr>
      <a:lvl5pPr indent="914400" algn="ctr" defTabSz="584200">
        <a:defRPr sz="8000" b="1">
          <a:solidFill>
            <a:srgbClr val="01157D"/>
          </a:solidFill>
          <a:latin typeface="+mn-lt"/>
          <a:ea typeface="+mn-ea"/>
          <a:cs typeface="+mn-cs"/>
          <a:sym typeface="Helvetica Light"/>
        </a:defRPr>
      </a:lvl5pPr>
      <a:lvl6pPr indent="1143000" algn="ctr" defTabSz="584200">
        <a:defRPr sz="8000" b="1">
          <a:solidFill>
            <a:srgbClr val="01157D"/>
          </a:solidFill>
          <a:latin typeface="+mn-lt"/>
          <a:ea typeface="+mn-ea"/>
          <a:cs typeface="+mn-cs"/>
          <a:sym typeface="Helvetica Light"/>
        </a:defRPr>
      </a:lvl6pPr>
      <a:lvl7pPr indent="1371600" algn="ctr" defTabSz="584200">
        <a:defRPr sz="8000" b="1">
          <a:solidFill>
            <a:srgbClr val="01157D"/>
          </a:solidFill>
          <a:latin typeface="+mn-lt"/>
          <a:ea typeface="+mn-ea"/>
          <a:cs typeface="+mn-cs"/>
          <a:sym typeface="Helvetica Light"/>
        </a:defRPr>
      </a:lvl7pPr>
      <a:lvl8pPr indent="1600200" algn="ctr" defTabSz="584200">
        <a:defRPr sz="8000" b="1">
          <a:solidFill>
            <a:srgbClr val="01157D"/>
          </a:solidFill>
          <a:latin typeface="+mn-lt"/>
          <a:ea typeface="+mn-ea"/>
          <a:cs typeface="+mn-cs"/>
          <a:sym typeface="Helvetica Light"/>
        </a:defRPr>
      </a:lvl8pPr>
      <a:lvl9pPr indent="1828800" algn="ctr" defTabSz="584200">
        <a:defRPr sz="8000" b="1">
          <a:solidFill>
            <a:srgbClr val="01157D"/>
          </a:solidFill>
          <a:latin typeface="+mn-lt"/>
          <a:ea typeface="+mn-ea"/>
          <a:cs typeface="+mn-cs"/>
          <a:sym typeface="Helvetica Light"/>
        </a:defRPr>
      </a:lvl9pPr>
    </p:titleStyle>
    <p:bodyStyle>
      <a:lvl1pPr marL="444500" indent="-444500" defTabSz="584200">
        <a:spcBef>
          <a:spcPts val="4200"/>
        </a:spcBef>
        <a:buSzPct val="75000"/>
        <a:buChar char="•"/>
        <a:defRPr sz="2500">
          <a:solidFill>
            <a:srgbClr val="01157D"/>
          </a:solidFill>
          <a:latin typeface="+mn-lt"/>
          <a:ea typeface="+mn-ea"/>
          <a:cs typeface="+mn-cs"/>
          <a:sym typeface="Helvetica Light"/>
        </a:defRPr>
      </a:lvl1pPr>
      <a:lvl2pPr marL="736934" indent="-292434" defTabSz="584200">
        <a:spcBef>
          <a:spcPts val="4200"/>
        </a:spcBef>
        <a:buSzPct val="75000"/>
        <a:buChar char="•"/>
        <a:defRPr sz="2500">
          <a:solidFill>
            <a:srgbClr val="01157D"/>
          </a:solidFill>
          <a:latin typeface="+mn-lt"/>
          <a:ea typeface="+mn-ea"/>
          <a:cs typeface="+mn-cs"/>
          <a:sym typeface="Helvetica Light"/>
        </a:defRPr>
      </a:lvl2pPr>
      <a:lvl3pPr marL="1181434" indent="-292434" defTabSz="584200">
        <a:spcBef>
          <a:spcPts val="4200"/>
        </a:spcBef>
        <a:buSzPct val="75000"/>
        <a:buChar char="•"/>
        <a:defRPr sz="2500">
          <a:solidFill>
            <a:srgbClr val="01157D"/>
          </a:solidFill>
          <a:latin typeface="+mn-lt"/>
          <a:ea typeface="+mn-ea"/>
          <a:cs typeface="+mn-cs"/>
          <a:sym typeface="Helvetica Light"/>
        </a:defRPr>
      </a:lvl3pPr>
      <a:lvl4pPr marL="1625934" indent="-292434" defTabSz="584200">
        <a:spcBef>
          <a:spcPts val="4200"/>
        </a:spcBef>
        <a:buSzPct val="75000"/>
        <a:buChar char="•"/>
        <a:defRPr sz="2500">
          <a:solidFill>
            <a:srgbClr val="01157D"/>
          </a:solidFill>
          <a:latin typeface="+mn-lt"/>
          <a:ea typeface="+mn-ea"/>
          <a:cs typeface="+mn-cs"/>
          <a:sym typeface="Helvetica Light"/>
        </a:defRPr>
      </a:lvl4pPr>
      <a:lvl5pPr marL="2070434" indent="-292434" defTabSz="584200">
        <a:spcBef>
          <a:spcPts val="4200"/>
        </a:spcBef>
        <a:buSzPct val="75000"/>
        <a:buChar char="•"/>
        <a:defRPr sz="2500">
          <a:solidFill>
            <a:srgbClr val="01157D"/>
          </a:solidFill>
          <a:latin typeface="+mn-lt"/>
          <a:ea typeface="+mn-ea"/>
          <a:cs typeface="+mn-cs"/>
          <a:sym typeface="Helvetica Light"/>
        </a:defRPr>
      </a:lvl5pPr>
      <a:lvl6pPr marL="2514934" indent="-292434" defTabSz="584200">
        <a:spcBef>
          <a:spcPts val="4200"/>
        </a:spcBef>
        <a:buSzPct val="75000"/>
        <a:buChar char="•"/>
        <a:defRPr sz="2500">
          <a:solidFill>
            <a:srgbClr val="01157D"/>
          </a:solidFill>
          <a:latin typeface="+mn-lt"/>
          <a:ea typeface="+mn-ea"/>
          <a:cs typeface="+mn-cs"/>
          <a:sym typeface="Helvetica Light"/>
        </a:defRPr>
      </a:lvl6pPr>
      <a:lvl7pPr marL="2959434" indent="-292434" defTabSz="584200">
        <a:spcBef>
          <a:spcPts val="4200"/>
        </a:spcBef>
        <a:buSzPct val="75000"/>
        <a:buChar char="•"/>
        <a:defRPr sz="2500">
          <a:solidFill>
            <a:srgbClr val="01157D"/>
          </a:solidFill>
          <a:latin typeface="+mn-lt"/>
          <a:ea typeface="+mn-ea"/>
          <a:cs typeface="+mn-cs"/>
          <a:sym typeface="Helvetica Light"/>
        </a:defRPr>
      </a:lvl7pPr>
      <a:lvl8pPr marL="3403934" indent="-292434" defTabSz="584200">
        <a:spcBef>
          <a:spcPts val="4200"/>
        </a:spcBef>
        <a:buSzPct val="75000"/>
        <a:buChar char="•"/>
        <a:defRPr sz="2500">
          <a:solidFill>
            <a:srgbClr val="01157D"/>
          </a:solidFill>
          <a:latin typeface="+mn-lt"/>
          <a:ea typeface="+mn-ea"/>
          <a:cs typeface="+mn-cs"/>
          <a:sym typeface="Helvetica Light"/>
        </a:defRPr>
      </a:lvl8pPr>
      <a:lvl9pPr marL="3848434" indent="-292434" defTabSz="584200">
        <a:spcBef>
          <a:spcPts val="4200"/>
        </a:spcBef>
        <a:buSzPct val="75000"/>
        <a:buChar char="•"/>
        <a:defRPr sz="2500">
          <a:solidFill>
            <a:srgbClr val="01157D"/>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01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10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11_Slajd.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07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04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05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06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02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06_Slajd.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07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08_Slajd-01.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07_Slajd.jpg"/>
          <p:cNvPicPr>
            <a:picLocks noChangeAspect="1"/>
          </p:cNvPicPr>
          <p:nvPr/>
        </p:nvPicPr>
        <p:blipFill>
          <a:blip r:embed="rId2" cstate="email"/>
          <a:stretch>
            <a:fillRect/>
          </a:stretch>
        </p:blipFill>
        <p:spPr>
          <a:xfrm>
            <a:off x="0" y="291"/>
            <a:ext cx="13004800" cy="9753017"/>
          </a:xfrm>
          <a:prstGeom prst="rect">
            <a:avLst/>
          </a:prstGeom>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1413</TotalTime>
  <Words>0</Words>
  <Application>Microsoft Office PowerPoint</Application>
  <PresentationFormat>Po meri</PresentationFormat>
  <Paragraphs>0</Paragraphs>
  <Slides>12</Slides>
  <Notes>0</Notes>
  <HiddenSlides>0</HiddenSlides>
  <MMClips>0</MMClips>
  <ScaleCrop>false</ScaleCrop>
  <HeadingPairs>
    <vt:vector size="4" baseType="variant">
      <vt:variant>
        <vt:lpstr>Tema</vt:lpstr>
      </vt:variant>
      <vt:variant>
        <vt:i4>1</vt:i4>
      </vt:variant>
      <vt:variant>
        <vt:lpstr>Naslovi diapozitivov</vt:lpstr>
      </vt:variant>
      <vt:variant>
        <vt:i4>12</vt:i4>
      </vt:variant>
    </vt:vector>
  </HeadingPairs>
  <TitlesOfParts>
    <vt:vector size="13" baseType="lpstr">
      <vt:lpstr>Black</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a pitch deck is not to answer all possible questions about your product, but to showcase your vision and get investors excited.   Provide enough information to capture interest, but not too much as to overwhelm your audience or have your story lose clarity and focus.   Make sure the deck can stand on its own without your presentation.  Compelling decks are concise, tell a story, and are visual — be creative!</dc:title>
  <dc:creator>Nemeth, Alexandra L</dc:creator>
  <cp:lastModifiedBy>Anja</cp:lastModifiedBy>
  <cp:revision>73</cp:revision>
  <dcterms:modified xsi:type="dcterms:W3CDTF">2018-03-06T10:57:35Z</dcterms:modified>
</cp:coreProperties>
</file>